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19"/>
  </p:notesMasterIdLst>
  <p:sldIdLst>
    <p:sldId id="256" r:id="rId5"/>
    <p:sldId id="257" r:id="rId6"/>
    <p:sldId id="261" r:id="rId7"/>
    <p:sldId id="258" r:id="rId8"/>
    <p:sldId id="266" r:id="rId9"/>
    <p:sldId id="267" r:id="rId10"/>
    <p:sldId id="268" r:id="rId11"/>
    <p:sldId id="269" r:id="rId12"/>
    <p:sldId id="270" r:id="rId13"/>
    <p:sldId id="271" r:id="rId14"/>
    <p:sldId id="263" r:id="rId15"/>
    <p:sldId id="272" r:id="rId16"/>
    <p:sldId id="264" r:id="rId17"/>
    <p:sldId id="262" r:id="rId18"/>
  </p:sldIdLst>
  <p:sldSz cx="12192000" cy="6858000"/>
  <p:notesSz cx="6888163" cy="100218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711E9374-59B6-4077-837E-75978EE87346}" type="datetimeFigureOut">
              <a:rPr lang="da-DK" smtClean="0"/>
              <a:t>20.01.2023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7F451FB-A25F-4FAD-82DA-64C45C4167F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66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51FB-A25F-4FAD-82DA-64C45C4167F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4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502EC-F03F-2634-13CA-FCDE8BAB8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A520AB0-DE46-565D-E2FC-30B5C0E40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08887F-95C0-65AE-B7D6-F88AACF3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D16-E56C-4D25-965C-81B744FA07B0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37FF3A-A7C1-72B1-D7EE-1CAAE354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1BBF16-C0B8-C112-D95F-DF38CBC3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83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23D50-0E54-FB98-0E62-DEEF6ACA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04444E7-1B4B-E387-A507-96BFE720A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74BACA-3740-5FD6-F4F3-50E9DFF0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34C0-9A44-4DF3-BEC3-1B4BEC8A2549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2CB72D-15C2-FE0C-CA10-6E37F651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3B90F3-1905-3177-EEEB-2D57468C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8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7A20170-0AFD-F4D6-4739-FB559658B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42B2044-6370-A5FF-419D-26DB05CC6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854E34-49C9-40CD-9A8E-7F88AAAC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97B3-BF25-48FE-8E9A-01491BC71D8D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65A2BA-D603-3D61-5A71-A2F164DB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D04B05-6584-9434-ACBB-493FF3E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62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36845-0DD4-47DE-97BB-38A96A063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9252DB8-B977-45A5-9101-4A99E547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4DDC52-1395-4BAA-A1CB-D910A796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FD16E-9E41-4CD7-80F8-48AB4F5A4E26}" type="datetime1">
              <a:rPr lang="da-DK" smtClean="0"/>
              <a:t>20.01.2023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7C435C-69B0-4CE7-9B8A-78BD9C03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5704D8-BB5E-4D32-AB56-563DD973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563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296E4-FC04-4493-95E1-30D7F037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DC2D7B-A432-4CC6-B78A-E39A39BB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DA164D-C226-4F76-8EB8-C7274F87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4F5A0-1A65-48BB-B1B4-529B218B5F06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3AAE19-E4B7-40A0-B56B-EAD0331C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CF27F2-9BAE-43FF-B707-6D48F4A0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1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B226A-4554-4E19-99E2-CFF20A9C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A5A004-1464-44BE-A52B-3B2EDF6F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66C10B-B778-4BC3-9C8E-4A2C875F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35B541-6B4E-4358-8A83-9B1FBE28BD4A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358174-2D6B-4A7D-A501-616199A1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9FAD74-6602-48ED-B357-884780A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22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5D777-479F-4F56-B598-42608389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53C519-EB26-4455-9112-38178DB0F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1755BC-0E9A-4673-B3A5-2B71EA636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9E9C29-F56D-4B7A-965D-9D98D6BE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1255B-1DFE-4217-808F-C530390A64C5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05D3F1-8C17-4BA8-BD3C-F09128A1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484773C-05F1-4C2A-95AB-D6B9F853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74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EB232-95F3-410B-85B8-9938DBD3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C34026-22E4-4361-8329-0699C8111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C77159-40F6-4036-BF00-C7778175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9B855F6-C575-45F7-86B0-7D02475D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1DDE2A8-F761-49D7-A60C-8E9E12218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AF56699-4D13-4D5E-BA23-E95F894D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4B4AE0-11A1-4875-9619-8C60548D7C12}" type="datetime1">
              <a:rPr lang="da-DK" smtClean="0"/>
              <a:t>20.01.2023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DB5CF18-4850-4671-871A-B521E63A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347141-1000-4E67-99FD-91AD9207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56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FF18C-8220-454D-9BD8-E71A06B8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CF3992-EFD3-40FC-B7BE-DE3FDB1C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C3249-6C50-40CB-8FF0-D3A9BB0DABF4}" type="datetime1">
              <a:rPr lang="da-DK" smtClean="0"/>
              <a:t>20.01.2023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660263E-3133-427B-ACB3-B3784E89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1FD63B-DC70-457E-9DB3-90520312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57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EA6CF83-E434-443B-944C-EB975365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3A5D1C-08B3-45F1-A6BC-884E338DFE7C}" type="datetime1">
              <a:rPr lang="da-DK" smtClean="0"/>
              <a:t>20.01.2023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28672F2-B906-4F78-9BB8-FCC6888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46DE8A3-82B4-4FF1-811C-EE1E484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67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DECB2-874E-4100-8C7D-D460170C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2D6B18-BE20-4A9D-A5A9-D2F7FAF9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0DC5DD-B42C-430E-A6A4-F64737CFA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4AEA4C-261B-4492-9AC4-1F4484C0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F1EF66-10C0-4D36-B1A3-68B18A6F5F3C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6A3BF4-D123-47FF-9C76-0E68B30E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A198FA-F122-4DDB-BAC3-5EA5148A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11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E7677-7A7B-AA6A-F075-B9460CD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4CCF54-F3AE-66AF-E615-A60F979C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D064AE-5FAD-7824-4580-373C9BA4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3B26-75BA-4720-BABB-133968D4615E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3B899A-E52E-F5B0-74B0-941BC398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DDEC4B-5A3C-88B4-8966-4B96ACA5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254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84357-A43C-403F-9370-46712E06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138087A-2181-4C6D-93AC-5FDC4BEBC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ADBE475-815E-4D54-ADB1-89C16041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4E918E-B6AA-4187-9934-04998D36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0DE46-D985-40E9-8758-BA66E3A33C7F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CAE9D3-201E-4F64-B484-2FBD9EB9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943B8C1-E18A-4586-B099-24AF708E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6291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67B03-7C14-4FBB-97CB-9FBA7956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E31987-7FFC-4520-94DD-48F7FD562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95E283-3008-4617-87C4-BAC502B4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45E760-2DAC-4434-900E-DF9ACC20D6E3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3AABDA-0273-4BEF-9DE7-F2F33018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D9BDA0-C2C5-4501-9889-4009DE8B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97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A9D5B82-4BF3-4157-B649-824079B8B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5965400-90EB-4662-B896-0291807F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82DF2D-DEA0-4210-AD14-E24B8DDC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65C5-2C01-4127-9039-68B7F421CDE0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F93373-028E-4CD0-84C5-F41F28DB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61F15B-F264-4B9C-A215-076E27D9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97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36845-0DD4-47DE-97BB-38A96A063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9252DB8-B977-45A5-9101-4A99E547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4DDC52-1395-4BAA-A1CB-D910A796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84AF7-1145-4450-8AB9-020EA8C4CE74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7C435C-69B0-4CE7-9B8A-78BD9C03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5704D8-BB5E-4D32-AB56-563DD973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511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296E4-FC04-4493-95E1-30D7F037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DC2D7B-A432-4CC6-B78A-E39A39BB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DA164D-C226-4F76-8EB8-C7274F87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95867-14F4-4B4F-BD53-7506F9748FE6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3AAE19-E4B7-40A0-B56B-EAD0331C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CF27F2-9BAE-43FF-B707-6D48F4A0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16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B226A-4554-4E19-99E2-CFF20A9C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A5A004-1464-44BE-A52B-3B2EDF6F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66C10B-B778-4BC3-9C8E-4A2C875F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383AE-5146-46D8-8A75-F34141AE0291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358174-2D6B-4A7D-A501-616199A1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9FAD74-6602-48ED-B357-884780A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8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5D777-479F-4F56-B598-42608389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53C519-EB26-4455-9112-38178DB0F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1755BC-0E9A-4673-B3A5-2B71EA636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9E9C29-F56D-4B7A-965D-9D98D6BE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A1652-E1E2-42BF-8219-849B29D6C388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05D3F1-8C17-4BA8-BD3C-F09128A1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484773C-05F1-4C2A-95AB-D6B9F853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253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EB232-95F3-410B-85B8-9938DBD3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C34026-22E4-4361-8329-0699C8111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C77159-40F6-4036-BF00-C7778175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9B855F6-C575-45F7-86B0-7D02475D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1DDE2A8-F761-49D7-A60C-8E9E12218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AF56699-4D13-4D5E-BA23-E95F894D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49AF6-22A5-4D19-9A78-22F95CC1622C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DB5CF18-4850-4671-871A-B521E63A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347141-1000-4E67-99FD-91AD9207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16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FF18C-8220-454D-9BD8-E71A06B8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CF3992-EFD3-40FC-B7BE-DE3FDB1C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301FF-9F95-468C-A7C3-29C3E0AC0E79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660263E-3133-427B-ACB3-B3784E89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1FD63B-DC70-457E-9DB3-90520312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772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EA6CF83-E434-443B-944C-EB975365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A08D7-613B-4AE5-BBAA-945991613A17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28672F2-B906-4F78-9BB8-FCC6888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46DE8A3-82B4-4FF1-811C-EE1E484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2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5B47B-95CF-7E27-9685-9B051FCE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70FD0A-416A-9430-1B09-889BD135F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802D9F-DF37-12DD-9C0F-158E505C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79A-5906-4E30-8ED2-363FE12950D2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5B5912-151F-239B-CDCC-26290952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2B6583-99E3-0FAE-52F2-9BE9CC6B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732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DECB2-874E-4100-8C7D-D460170C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2D6B18-BE20-4A9D-A5A9-D2F7FAF9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0DC5DD-B42C-430E-A6A4-F64737CFA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4AEA4C-261B-4492-9AC4-1F4484C0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A5CA-8AB2-44C4-B5BD-54A0A721D822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6A3BF4-D123-47FF-9C76-0E68B30E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A198FA-F122-4DDB-BAC3-5EA5148A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4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84357-A43C-403F-9370-46712E06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138087A-2181-4C6D-93AC-5FDC4BEBC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ADBE475-815E-4D54-ADB1-89C16041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4E918E-B6AA-4187-9934-04998D36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F0559-4AA5-4C55-B5E6-85D0C58E9014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CAE9D3-201E-4F64-B484-2FBD9EB9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943B8C1-E18A-4586-B099-24AF708E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81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67B03-7C14-4FBB-97CB-9FBA7956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E31987-7FFC-4520-94DD-48F7FD562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95E283-3008-4617-87C4-BAC502B4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75D56-BC3E-46E6-9EBD-C16C1A3F0B84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3AABDA-0273-4BEF-9DE7-F2F33018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D9BDA0-C2C5-4501-9889-4009DE8B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87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A9D5B82-4BF3-4157-B649-824079B8B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5965400-90EB-4662-B896-0291807F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82DF2D-DEA0-4210-AD14-E24B8DDC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9D4B-9BF4-40E7-A3D3-267AC70D9441}" type="datetime1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20.01.2023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F93373-028E-4CD0-84C5-F41F28DB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61F15B-F264-4B9C-A215-076E27D9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2F4F-362E-43C2-A47C-77BF2F79304F}" type="slidenum">
              <a:rPr kumimoji="0" lang="da-D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14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36845-0DD4-47DE-97BB-38A96A063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9252DB8-B977-45A5-9101-4A99E547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4DDC52-1395-4BAA-A1CB-D910A796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E6816-28A8-4212-9D85-D17934382538}" type="datetime1">
              <a:rPr lang="da-DK" smtClean="0"/>
              <a:t>20.01.2023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7C435C-69B0-4CE7-9B8A-78BD9C03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5704D8-BB5E-4D32-AB56-563DD973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238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296E4-FC04-4493-95E1-30D7F037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DC2D7B-A432-4CC6-B78A-E39A39BB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DA164D-C226-4F76-8EB8-C7274F87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A19830-1CAF-4DFF-89C7-9D58DC6497F6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3AAE19-E4B7-40A0-B56B-EAD0331C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CF27F2-9BAE-43FF-B707-6D48F4A0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649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B226A-4554-4E19-99E2-CFF20A9C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A5A004-1464-44BE-A52B-3B2EDF6F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66C10B-B778-4BC3-9C8E-4A2C875F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3F167-D53B-4294-A590-65A66188031D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358174-2D6B-4A7D-A501-616199A1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9FAD74-6602-48ED-B357-884780A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49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5D777-479F-4F56-B598-42608389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53C519-EB26-4455-9112-38178DB0F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1755BC-0E9A-4673-B3A5-2B71EA636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9E9C29-F56D-4B7A-965D-9D98D6BE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0B64B7-03E2-4C97-A935-435C5491C7F8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05D3F1-8C17-4BA8-BD3C-F09128A1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484773C-05F1-4C2A-95AB-D6B9F853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2500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EB232-95F3-410B-85B8-9938DBD3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C34026-22E4-4361-8329-0699C8111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C77159-40F6-4036-BF00-C7778175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9B855F6-C575-45F7-86B0-7D02475D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1DDE2A8-F761-49D7-A60C-8E9E12218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AF56699-4D13-4D5E-BA23-E95F894D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802670-7597-4800-80C3-6527C605FD7F}" type="datetime1">
              <a:rPr lang="da-DK" smtClean="0"/>
              <a:t>20.01.2023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DB5CF18-4850-4671-871A-B521E63A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347141-1000-4E67-99FD-91AD9207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0403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FF18C-8220-454D-9BD8-E71A06B8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CF3992-EFD3-40FC-B7BE-DE3FDB1C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CBC77-A5E2-466E-B4CA-F84F6E1F3DA2}" type="datetime1">
              <a:rPr lang="da-DK" smtClean="0"/>
              <a:t>20.01.2023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660263E-3133-427B-ACB3-B3784E89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1FD63B-DC70-457E-9DB3-90520312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63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72F66-8F21-EAFD-4795-3352F01F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E40716-A2A1-2FCE-FF73-0865FE99F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5D7763F-3DF6-D7D4-43DC-AD25E6378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F6C0BF2-B000-0F33-F093-E3604A58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456E-76F1-42A6-BD6F-8D7F32EF5CCE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0CC976-F6DC-A11B-30B1-465223D8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C42F5A-FCDE-9C81-2CF2-A41D73DF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0460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EA6CF83-E434-443B-944C-EB975365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39A23-AB92-4F23-914B-1DB6E0708669}" type="datetime1">
              <a:rPr lang="da-DK" smtClean="0"/>
              <a:t>20.01.2023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28672F2-B906-4F78-9BB8-FCC6888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46DE8A3-82B4-4FF1-811C-EE1E484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93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DECB2-874E-4100-8C7D-D460170C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2D6B18-BE20-4A9D-A5A9-D2F7FAF9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0DC5DD-B42C-430E-A6A4-F64737CFA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4AEA4C-261B-4492-9AC4-1F4484C0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0C5D8-1BBC-4A6D-B585-CB2797CE9EF7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6A3BF4-D123-47FF-9C76-0E68B30E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A198FA-F122-4DDB-BAC3-5EA5148A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362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84357-A43C-403F-9370-46712E06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138087A-2181-4C6D-93AC-5FDC4BEBC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ADBE475-815E-4D54-ADB1-89C16041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4E918E-B6AA-4187-9934-04998D36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49CC1-B4D4-4421-9E8F-2DBAEB34EEE2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CAE9D3-201E-4F64-B484-2FBD9EB9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943B8C1-E18A-4586-B099-24AF708E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688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67B03-7C14-4FBB-97CB-9FBA7956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E31987-7FFC-4520-94DD-48F7FD562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95E283-3008-4617-87C4-BAC502B4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F7A76-2BFE-4802-B507-2D23C70171DD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3AABDA-0273-4BEF-9DE7-F2F33018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D9BDA0-C2C5-4501-9889-4009DE8B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771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A9D5B82-4BF3-4157-B649-824079B8B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5965400-90EB-4662-B896-0291807F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82DF2D-DEA0-4210-AD14-E24B8DDC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F8FFB-2B16-4DB1-98E4-CAD6BF36ACAA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F93373-028E-4CD0-84C5-F41F28DB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61F15B-F264-4B9C-A215-076E27D9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42F4F-362E-43C2-A47C-77BF2F79304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33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0DEB7-E015-DC78-BF1C-7F774895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2D3E9E-D251-9551-531B-BE7F84ADB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C69B35-F960-9A04-67AD-74C8EC15A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1079687-A46F-6739-E193-F9B7F3FAE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D335425-09B1-BB48-F61B-43C8B2C1C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93D45F0-066C-A27E-EF57-82D9CEA21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B21-ACAE-499A-89EB-9217880AA15A}" type="datetime1">
              <a:rPr lang="da-DK" smtClean="0"/>
              <a:t>20.01.2023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B6B9B94-DF55-4011-C6AC-8D4A40C2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D5D22EA-9DC8-FA7A-7D15-801F57AF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4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C413D-6E12-938E-EB76-AC992286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9FE80D-5543-64AF-626E-7827310A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2FC4-96B0-43A2-ACA3-919E05BBC739}" type="datetime1">
              <a:rPr lang="da-DK" smtClean="0"/>
              <a:t>20.01.2023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41BCFEE-1EDD-CF5E-51C1-75132620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53C4CCF-4646-B26D-A822-F6008195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8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1C968B8-F624-724D-FA26-7929BA26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FA4C-BCDD-4D94-B5BE-A1379C5A311B}" type="datetime1">
              <a:rPr lang="da-DK" smtClean="0"/>
              <a:t>20.01.2023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4255A9-9D8E-486E-483F-EB6D7ECE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C634F3A-34B7-3251-145B-039E4641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71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9AF50-3193-41A5-A280-CD9D764E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5BC9B8-A693-1B7B-1E5F-DD373403F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BA66B6-3D50-19E2-58B7-68E71047A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5721C5-C3A6-DA33-844B-FB6EA648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9253-E82F-4F8A-ACC9-4BB40CF6B55F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518E0A-DF2A-6E00-FA99-75A6183F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79B9B32-745D-35AF-DE2C-704832CA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93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BE75E-738E-816A-FF6C-D5162471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8D4C0E5-0B43-4B40-A12B-CDE71926D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9470E5-CF57-4C99-457C-104494340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A4FE3A-D77C-73F4-5FF8-BDECB8A5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B4B0-B0DC-4167-80B7-079C044B29D4}" type="datetime1">
              <a:rPr lang="da-DK" smtClean="0"/>
              <a:t>20.01.2023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A118B7-97EB-255C-5278-F1EFAF3B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2FCFFF3-69BF-5029-450C-F212D6EC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60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8E8E8"/>
            </a:gs>
            <a:gs pos="100000">
              <a:srgbClr val="F3F3F3"/>
            </a:gs>
            <a:gs pos="0">
              <a:srgbClr val="176B5C"/>
            </a:gs>
            <a:gs pos="90000">
              <a:schemeClr val="bg1">
                <a:alpha val="73000"/>
                <a:lumMod val="50000"/>
                <a:lumOff val="50000"/>
              </a:schemeClr>
            </a:gs>
            <a:gs pos="17000">
              <a:schemeClr val="bg1">
                <a:alpha val="40000"/>
                <a:lumMod val="92000"/>
                <a:lumOff val="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0FAF57-1967-71B8-CE66-1D0D03AB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7BDF04-9759-DB1E-8BDF-6052EA3ED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B4E734-B032-7843-9FBC-4FF9E38D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4B00-42B0-4EAD-8A2D-E3D43B54CE87}" type="datetime1">
              <a:rPr lang="da-DK" smtClean="0"/>
              <a:t>20.01.2023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D979F0-92E8-BC78-001C-F7E021C55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OK Syd – Orienteringsløb i Grænseegnen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0A7FC5-D753-1684-E40A-C639717E5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B11A-9398-426F-A609-95F617B6C56B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A3A3ECE-5209-2668-B4CD-513199B18E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21557" y="5816120"/>
            <a:ext cx="721686" cy="721686"/>
          </a:xfrm>
          <a:prstGeom prst="rect">
            <a:avLst/>
          </a:prstGeom>
        </p:spPr>
      </p:pic>
      <p:sp>
        <p:nvSpPr>
          <p:cNvPr id="8" name="Retvinklet trekant 7">
            <a:extLst>
              <a:ext uri="{FF2B5EF4-FFF2-40B4-BE49-F238E27FC236}">
                <a16:creationId xmlns:a16="http://schemas.microsoft.com/office/drawing/2014/main" id="{030ADD1E-6530-D343-4390-BCDEE6C244DE}"/>
              </a:ext>
            </a:extLst>
          </p:cNvPr>
          <p:cNvSpPr/>
          <p:nvPr userDrawn="1"/>
        </p:nvSpPr>
        <p:spPr>
          <a:xfrm rot="10800000" flipH="1">
            <a:off x="-1" y="49321"/>
            <a:ext cx="1911927" cy="631715"/>
          </a:xfrm>
          <a:prstGeom prst="rtTriangle">
            <a:avLst/>
          </a:prstGeom>
          <a:solidFill>
            <a:srgbClr val="3D5A98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246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8E8E8"/>
            </a:gs>
            <a:gs pos="100000">
              <a:srgbClr val="F3F3F3"/>
            </a:gs>
            <a:gs pos="0">
              <a:srgbClr val="176B5C"/>
            </a:gs>
            <a:gs pos="90000">
              <a:schemeClr val="bg1">
                <a:alpha val="73000"/>
                <a:lumMod val="50000"/>
                <a:lumOff val="50000"/>
              </a:schemeClr>
            </a:gs>
            <a:gs pos="17000">
              <a:schemeClr val="bg1">
                <a:alpha val="40000"/>
                <a:lumMod val="92000"/>
                <a:lumOff val="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4186505-327D-4DE4-BC0A-EA9F255C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4F84CD-9286-4740-BD91-DCE535A39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66C9C1-6F76-48AB-A76C-13CD8E071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OK Syd – Orienteringsløb i Grænseegnen</a:t>
            </a:r>
          </a:p>
        </p:txBody>
      </p:sp>
      <p:sp>
        <p:nvSpPr>
          <p:cNvPr id="9" name="Retvinklet trekant 8">
            <a:extLst>
              <a:ext uri="{FF2B5EF4-FFF2-40B4-BE49-F238E27FC236}">
                <a16:creationId xmlns:a16="http://schemas.microsoft.com/office/drawing/2014/main" id="{FDE24939-4BF6-8D09-F47C-146FD434B9CB}"/>
              </a:ext>
            </a:extLst>
          </p:cNvPr>
          <p:cNvSpPr/>
          <p:nvPr userDrawn="1"/>
        </p:nvSpPr>
        <p:spPr>
          <a:xfrm rot="10800000" flipH="1">
            <a:off x="-1" y="49321"/>
            <a:ext cx="1911927" cy="631715"/>
          </a:xfrm>
          <a:prstGeom prst="rtTriangle">
            <a:avLst/>
          </a:prstGeom>
          <a:solidFill>
            <a:srgbClr val="3D5A98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06A9AB2-AD6C-76AB-7590-9A4F1EF5C4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065" y="6061493"/>
            <a:ext cx="659982" cy="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8E8E8"/>
            </a:gs>
            <a:gs pos="100000">
              <a:srgbClr val="F3F3F3"/>
            </a:gs>
            <a:gs pos="0">
              <a:srgbClr val="176B5C"/>
            </a:gs>
            <a:gs pos="90000">
              <a:schemeClr val="bg1">
                <a:alpha val="73000"/>
                <a:lumMod val="50000"/>
                <a:lumOff val="50000"/>
              </a:schemeClr>
            </a:gs>
            <a:gs pos="17000">
              <a:schemeClr val="bg1">
                <a:alpha val="40000"/>
                <a:lumMod val="92000"/>
                <a:lumOff val="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4186505-327D-4DE4-BC0A-EA9F255C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4F84CD-9286-4740-BD91-DCE535A39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66C9C1-6F76-48AB-A76C-13CD8E071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Syd – Orienteringsløb i Grænseegnen</a:t>
            </a:r>
          </a:p>
        </p:txBody>
      </p:sp>
      <p:sp>
        <p:nvSpPr>
          <p:cNvPr id="9" name="Retvinklet trekant 8">
            <a:extLst>
              <a:ext uri="{FF2B5EF4-FFF2-40B4-BE49-F238E27FC236}">
                <a16:creationId xmlns:a16="http://schemas.microsoft.com/office/drawing/2014/main" id="{FDE24939-4BF6-8D09-F47C-146FD434B9CB}"/>
              </a:ext>
            </a:extLst>
          </p:cNvPr>
          <p:cNvSpPr/>
          <p:nvPr userDrawn="1"/>
        </p:nvSpPr>
        <p:spPr>
          <a:xfrm rot="10800000" flipH="1">
            <a:off x="-1" y="49321"/>
            <a:ext cx="1911927" cy="631715"/>
          </a:xfrm>
          <a:prstGeom prst="rtTriangle">
            <a:avLst/>
          </a:prstGeom>
          <a:solidFill>
            <a:srgbClr val="3D5A98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06A9AB2-AD6C-76AB-7590-9A4F1EF5C4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065" y="6061493"/>
            <a:ext cx="659982" cy="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8E8E8"/>
            </a:gs>
            <a:gs pos="100000">
              <a:srgbClr val="F3F3F3"/>
            </a:gs>
            <a:gs pos="0">
              <a:srgbClr val="176B5C"/>
            </a:gs>
            <a:gs pos="90000">
              <a:schemeClr val="bg1">
                <a:alpha val="73000"/>
                <a:lumMod val="50000"/>
                <a:lumOff val="50000"/>
              </a:schemeClr>
            </a:gs>
            <a:gs pos="17000">
              <a:schemeClr val="bg1">
                <a:alpha val="40000"/>
                <a:lumMod val="92000"/>
                <a:lumOff val="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4186505-327D-4DE4-BC0A-EA9F255C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4F84CD-9286-4740-BD91-DCE535A39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66C9C1-6F76-48AB-A76C-13CD8E071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OK Syd – Orienteringsløb i Grænseegnen</a:t>
            </a:r>
          </a:p>
        </p:txBody>
      </p:sp>
      <p:sp>
        <p:nvSpPr>
          <p:cNvPr id="9" name="Retvinklet trekant 8">
            <a:extLst>
              <a:ext uri="{FF2B5EF4-FFF2-40B4-BE49-F238E27FC236}">
                <a16:creationId xmlns:a16="http://schemas.microsoft.com/office/drawing/2014/main" id="{FDE24939-4BF6-8D09-F47C-146FD434B9CB}"/>
              </a:ext>
            </a:extLst>
          </p:cNvPr>
          <p:cNvSpPr/>
          <p:nvPr userDrawn="1"/>
        </p:nvSpPr>
        <p:spPr>
          <a:xfrm rot="10800000" flipH="1">
            <a:off x="-1" y="49321"/>
            <a:ext cx="1911927" cy="631715"/>
          </a:xfrm>
          <a:prstGeom prst="rtTriangle">
            <a:avLst/>
          </a:prstGeom>
          <a:solidFill>
            <a:srgbClr val="3D5A98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06A9AB2-AD6C-76AB-7590-9A4F1EF5C4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065" y="6061493"/>
            <a:ext cx="659982" cy="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synligo.no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D4A98DF-40CB-6B5D-A7BA-A2BE38E23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Virtuel O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8A5A3C0F-1093-E06F-A73D-2489022E0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Orienteringsløb uden postskærme i skoven</a:t>
            </a:r>
          </a:p>
          <a:p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D820DAF-AE7B-CC5B-326A-0B48A4C4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50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FD3ADAF-0E4A-C5C4-842C-66230F3C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BC748-AAD4-E729-273F-0BCE6D7B9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9" y="859400"/>
            <a:ext cx="2916749" cy="5496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8C2ABE-AEA2-E621-1FF0-EA36CBC6D5F2}"/>
              </a:ext>
            </a:extLst>
          </p:cNvPr>
          <p:cNvSpPr txBox="1"/>
          <p:nvPr/>
        </p:nvSpPr>
        <p:spPr>
          <a:xfrm>
            <a:off x="4450080" y="255278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800" dirty="0"/>
              <a:t>MapRun - Forside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F7CBF-B893-8500-FB90-05D2DD72B044}"/>
              </a:ext>
            </a:extLst>
          </p:cNvPr>
          <p:cNvSpPr txBox="1"/>
          <p:nvPr/>
        </p:nvSpPr>
        <p:spPr>
          <a:xfrm>
            <a:off x="3541776" y="1511808"/>
            <a:ext cx="755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Navn – Indstilling af bruger, udføres kun første gang appen startes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550E4-DDDD-E662-F714-B659E019CCD6}"/>
              </a:ext>
            </a:extLst>
          </p:cNvPr>
          <p:cNvSpPr txBox="1"/>
          <p:nvPr/>
        </p:nvSpPr>
        <p:spPr>
          <a:xfrm>
            <a:off x="3541776" y="2145792"/>
            <a:ext cx="64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Løb nær mig – viser løb indenfor 1km fra din position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D2F91-FE23-9C74-603B-88E5CB192817}"/>
              </a:ext>
            </a:extLst>
          </p:cNvPr>
          <p:cNvSpPr txBox="1"/>
          <p:nvPr/>
        </p:nvSpPr>
        <p:spPr>
          <a:xfrm>
            <a:off x="3541776" y="2515124"/>
            <a:ext cx="524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Vælg løb – Find løb på liste. OK Syd har mappen “Denmark -&gt; Aabenraa – Sønderborg”</a:t>
            </a:r>
          </a:p>
          <a:p>
            <a:r>
              <a:rPr lang="en-DK" dirty="0"/>
              <a:t>&lt;- her vises aktuelt løb som er valgt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1BE499-F6D9-4B2D-5887-E5AF1DF3A57D}"/>
              </a:ext>
            </a:extLst>
          </p:cNvPr>
          <p:cNvSpPr txBox="1"/>
          <p:nvPr/>
        </p:nvSpPr>
        <p:spPr>
          <a:xfrm>
            <a:off x="3508248" y="3457591"/>
            <a:ext cx="680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Muligheder og Indstillinger – generelle indstillinger for MapRun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5C1B0-AF59-BD69-C2DE-2147A2EDCF74}"/>
              </a:ext>
            </a:extLst>
          </p:cNvPr>
          <p:cNvSpPr txBox="1"/>
          <p:nvPr/>
        </p:nvSpPr>
        <p:spPr>
          <a:xfrm>
            <a:off x="3508248" y="3846060"/>
            <a:ext cx="718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Gå til start – Start dit løb, løbet “startes” automatisk når du passerer start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58AB0A-31BE-4C7F-0829-5ECED84D248F}"/>
              </a:ext>
            </a:extLst>
          </p:cNvPr>
          <p:cNvSpPr txBox="1"/>
          <p:nvPr/>
        </p:nvSpPr>
        <p:spPr>
          <a:xfrm>
            <a:off x="3508248" y="4244503"/>
            <a:ext cx="597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/>
              <a:t>Vis resultater </a:t>
            </a:r>
            <a:r>
              <a:rPr lang="en-DK" dirty="0"/>
              <a:t>– viser dine løb med MapRun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26474B-3DA6-F6CB-9EBF-0015F0BDE4EB}"/>
              </a:ext>
            </a:extLst>
          </p:cNvPr>
          <p:cNvSpPr txBox="1"/>
          <p:nvPr/>
        </p:nvSpPr>
        <p:spPr>
          <a:xfrm>
            <a:off x="3504872" y="5471922"/>
            <a:ext cx="638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Ved at trykke på de 3 steger vises der yderligere muligheder</a:t>
            </a:r>
          </a:p>
        </p:txBody>
      </p:sp>
    </p:spTree>
    <p:extLst>
      <p:ext uri="{BB962C8B-B14F-4D97-AF65-F5344CB8AC3E}">
        <p14:creationId xmlns:p14="http://schemas.microsoft.com/office/powerpoint/2010/main" val="180644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FD3ADAF-0E4A-C5C4-842C-66230F3C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C2ABE-AEA2-E621-1FF0-EA36CBC6D5F2}"/>
              </a:ext>
            </a:extLst>
          </p:cNvPr>
          <p:cNvSpPr txBox="1"/>
          <p:nvPr/>
        </p:nvSpPr>
        <p:spPr>
          <a:xfrm>
            <a:off x="4450080" y="255278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800" dirty="0"/>
              <a:t>MapRun – Under løb.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F7CBF-B893-8500-FB90-05D2DD72B044}"/>
              </a:ext>
            </a:extLst>
          </p:cNvPr>
          <p:cNvSpPr txBox="1"/>
          <p:nvPr/>
        </p:nvSpPr>
        <p:spPr>
          <a:xfrm>
            <a:off x="3541776" y="1511808"/>
            <a:ext cx="8052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/>
              <a:t>Efter du har valgt “Gå til start” vises dette billede under dit løb.</a:t>
            </a:r>
          </a:p>
          <a:p>
            <a:r>
              <a:rPr lang="en-DK" sz="2000" dirty="0"/>
              <a:t>Du kan nu ligge din tlf </a:t>
            </a:r>
            <a:r>
              <a:rPr lang="en-GB" sz="2000" dirty="0"/>
              <a:t>i</a:t>
            </a:r>
            <a:r>
              <a:rPr lang="en-DK" sz="2000" dirty="0"/>
              <a:t> lommen og starte dit løb.</a:t>
            </a:r>
          </a:p>
          <a:p>
            <a:endParaRPr lang="en-DK" sz="2000" dirty="0"/>
          </a:p>
          <a:p>
            <a:r>
              <a:rPr lang="en-DK" sz="2000" dirty="0"/>
              <a:t>Bemærk at tiden ikke er startet og start posten er rød.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D</a:t>
            </a:r>
            <a:r>
              <a:rPr lang="en-DK" sz="2000" dirty="0"/>
              <a:t>ette skyldes at start posten endnu ikke er klippet</a:t>
            </a:r>
          </a:p>
          <a:p>
            <a:pPr marL="285750" indent="-285750">
              <a:buFontTx/>
              <a:buChar char="-"/>
            </a:pPr>
            <a:r>
              <a:rPr lang="en-DK" sz="2000" dirty="0"/>
              <a:t>Det sker automatisk når du er ca 5-10 m fra start punktet</a:t>
            </a:r>
          </a:p>
          <a:p>
            <a:pPr marL="285750" indent="-285750">
              <a:buFontTx/>
              <a:buChar char="-"/>
            </a:pPr>
            <a:endParaRPr lang="en-DK" sz="2000" dirty="0"/>
          </a:p>
          <a:p>
            <a:r>
              <a:rPr lang="en-DK" sz="2000" dirty="0"/>
              <a:t>Under dit løb høres en lyd / vibration når du klipper en post. </a:t>
            </a:r>
          </a:p>
          <a:p>
            <a:r>
              <a:rPr lang="en-DK" sz="2000" dirty="0"/>
              <a:t>Du vil også få vist post nr – men intet om det er den korrekte post!</a:t>
            </a:r>
          </a:p>
          <a:p>
            <a:endParaRPr lang="en-DK" sz="2000" dirty="0"/>
          </a:p>
          <a:p>
            <a:r>
              <a:rPr lang="en-DK" sz="2000" dirty="0"/>
              <a:t>Når du passerer mål vil dit løb afsluttes automatisk og du vil se resultatet.</a:t>
            </a:r>
          </a:p>
          <a:p>
            <a:r>
              <a:rPr lang="en-DK" sz="2000" dirty="0"/>
              <a:t>- </a:t>
            </a:r>
            <a:r>
              <a:rPr lang="en-GB" sz="2000" dirty="0"/>
              <a:t>U</a:t>
            </a:r>
            <a:r>
              <a:rPr lang="en-DK" sz="2000" dirty="0"/>
              <a:t>ndgå derfor at passere mål mellem 2 poster.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33836-FF3F-E5AA-580D-152E93EC8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8" y="397855"/>
            <a:ext cx="3192483" cy="61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9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93D703-C17D-4ACD-B1B6-CF19E72E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Maprun</a:t>
            </a:r>
            <a:r>
              <a:rPr lang="da-DK" dirty="0"/>
              <a:t> – Udvalgte funktioner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88A1991-DA02-6A1D-1A13-090CB9E79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Integration med Strava – MapRun kan automatisk ligge løbet på Strava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Garmin App – MapRunG, løb kun med dit Garmin ur – ingen mobil nødvendig under løbet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Skjulte / private løb med pinkode (eks. </a:t>
            </a:r>
            <a:r>
              <a:rPr lang="en-GB" dirty="0"/>
              <a:t>g</a:t>
            </a:r>
            <a:r>
              <a:rPr lang="en-DK" dirty="0"/>
              <a:t>ennemløb før stævne)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Live tracking under 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På langt de fleste sport og smarture der kan vise simple beskeder fra din mobil vil der komme en besked med hvilken post du har klippet. </a:t>
            </a:r>
            <a:r>
              <a:rPr lang="en-DK"/>
              <a:t>Mobilen kan derfor blive </a:t>
            </a:r>
            <a:r>
              <a:rPr lang="en-GB" dirty="0" err="1"/>
              <a:t>i</a:t>
            </a:r>
            <a:r>
              <a:rPr lang="en-DK" dirty="0"/>
              <a:t> lommen!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99B8A42-9C34-FB6E-70CA-4F4DFBDB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3C059-34CD-67D0-DF19-3C0D93146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0" y="5486400"/>
            <a:ext cx="2609119" cy="6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9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93D703-C17D-4ACD-B1B6-CF19E72E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56350"/>
          </a:xfrm>
        </p:spPr>
        <p:txBody>
          <a:bodyPr>
            <a:normAutofit/>
          </a:bodyPr>
          <a:lstStyle/>
          <a:p>
            <a:pPr algn="ctr"/>
            <a:r>
              <a:rPr lang="da-DK" sz="5400" b="1" dirty="0"/>
              <a:t>God fornøjelse 😊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99B8A42-9C34-FB6E-70CA-4F4DFBDB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</p:spTree>
    <p:extLst>
      <p:ext uri="{BB962C8B-B14F-4D97-AF65-F5344CB8AC3E}">
        <p14:creationId xmlns:p14="http://schemas.microsoft.com/office/powerpoint/2010/main" val="156395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93D703-C17D-4ACD-B1B6-CF19E72E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dirty="0"/>
              <a:t>Hjælp og support</a:t>
            </a:r>
            <a:endParaRPr lang="da-DK" sz="380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DD3FA30-D948-DE61-0AC3-62C2F2EC8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000" dirty="0"/>
              <a:t>UsynligO</a:t>
            </a:r>
          </a:p>
        </p:txBody>
      </p:sp>
      <p:pic>
        <p:nvPicPr>
          <p:cNvPr id="10" name="Pladsholder til indhold 9" descr="Et billede, der indeholder gulv, blå&#10;&#10;Automatisk genereret beskrivelse">
            <a:extLst>
              <a:ext uri="{FF2B5EF4-FFF2-40B4-BE49-F238E27FC236}">
                <a16:creationId xmlns:a16="http://schemas.microsoft.com/office/drawing/2014/main" id="{4D9CCAEC-0443-AE12-BC81-184327F04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99" y="3221965"/>
            <a:ext cx="2505975" cy="2505975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61F219D-70BA-3F83-CFBF-C17E2F253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000" dirty="0"/>
              <a:t>MapRun6</a:t>
            </a: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2F2F12E0-3335-D6C6-A8C2-1031D027A0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06" y="3221965"/>
            <a:ext cx="2505975" cy="2505975"/>
          </a:xfr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1F91EF9-C834-A869-49E4-12F1DE8F4AFA}"/>
              </a:ext>
            </a:extLst>
          </p:cNvPr>
          <p:cNvSpPr txBox="1"/>
          <p:nvPr/>
        </p:nvSpPr>
        <p:spPr>
          <a:xfrm>
            <a:off x="2744453" y="5846544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Johnni Perschke</a:t>
            </a:r>
          </a:p>
          <a:p>
            <a:pPr algn="ctr"/>
            <a:r>
              <a:rPr lang="da-DK" dirty="0"/>
              <a:t>50602531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C1DBF0E-9C8D-B8A5-4E5C-4877009AC810}"/>
              </a:ext>
            </a:extLst>
          </p:cNvPr>
          <p:cNvSpPr txBox="1"/>
          <p:nvPr/>
        </p:nvSpPr>
        <p:spPr>
          <a:xfrm>
            <a:off x="5716512" y="5798499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/>
              <a:t>Christian Ravn Christiansen</a:t>
            </a:r>
          </a:p>
          <a:p>
            <a:pPr algn="ctr"/>
            <a:r>
              <a:rPr lang="da-DK" dirty="0"/>
              <a:t>40234436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869085C-B70A-9544-3B0F-4B75E870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</p:spTree>
    <p:extLst>
      <p:ext uri="{BB962C8B-B14F-4D97-AF65-F5344CB8AC3E}">
        <p14:creationId xmlns:p14="http://schemas.microsoft.com/office/powerpoint/2010/main" val="9454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1A14-F3C5-9C55-A931-E2AEF16C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Hvem, hvad og hvorfor?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2B38AA-BF6E-4068-99EC-4295A768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Orienteringsløb med kort og kompas, blot uden synlige poster</a:t>
            </a:r>
          </a:p>
          <a:p>
            <a:r>
              <a:rPr lang="da-DK" dirty="0"/>
              <a:t>Et supplement til klubbens nuværende tilbud</a:t>
            </a:r>
          </a:p>
          <a:p>
            <a:r>
              <a:rPr lang="da-DK" dirty="0"/>
              <a:t>Under pandemien tog det fart. Stort i Norden. I Danmark er det især i MTBO kategorien. På vej frem som fod-o</a:t>
            </a:r>
          </a:p>
          <a:p>
            <a:r>
              <a:rPr lang="da-DK" dirty="0"/>
              <a:t>DOF anbefaler det som god (ekstra)træning til fod-o</a:t>
            </a:r>
          </a:p>
          <a:p>
            <a:r>
              <a:rPr lang="da-DK" dirty="0"/>
              <a:t>Fra februar vil OK Syd hver måned tilbyde ”Månedens bane” som virtuelt løb</a:t>
            </a:r>
          </a:p>
          <a:p>
            <a:r>
              <a:rPr lang="da-DK" dirty="0"/>
              <a:t>”Månedens bane”: Fem baner som til almindelige træningsløb. Alle på o-track: ”OK Syd-Månedens bane februar 2023”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FD3ADAF-0E4A-C5C4-842C-66230F3C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</p:spTree>
    <p:extLst>
      <p:ext uri="{BB962C8B-B14F-4D97-AF65-F5344CB8AC3E}">
        <p14:creationId xmlns:p14="http://schemas.microsoft.com/office/powerpoint/2010/main" val="21316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93D703-C17D-4ACD-B1B6-CF19E72E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800" dirty="0"/>
              <a:t>To apps. Samme oplevelse. Forskellige muligheder.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DD3FA30-D948-DE61-0AC3-62C2F2EC8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/>
              <a:t>UsynligO</a:t>
            </a:r>
          </a:p>
        </p:txBody>
      </p:sp>
      <p:pic>
        <p:nvPicPr>
          <p:cNvPr id="10" name="Pladsholder til indhold 9" descr="Et billede, der indeholder gulv, blå&#10;&#10;Automatisk genereret beskrivelse">
            <a:extLst>
              <a:ext uri="{FF2B5EF4-FFF2-40B4-BE49-F238E27FC236}">
                <a16:creationId xmlns:a16="http://schemas.microsoft.com/office/drawing/2014/main" id="{4D9CCAEC-0443-AE12-BC81-184327F04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99" y="3221965"/>
            <a:ext cx="2505975" cy="2505975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61F219D-70BA-3F83-CFBF-C17E2F253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a-DK" dirty="0"/>
              <a:t>MapRun6</a:t>
            </a: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2F2F12E0-3335-D6C6-A8C2-1031D027A0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06" y="3221965"/>
            <a:ext cx="2505975" cy="2505975"/>
          </a:xfr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99B8A42-9C34-FB6E-70CA-4F4DFBDB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</p:spTree>
    <p:extLst>
      <p:ext uri="{BB962C8B-B14F-4D97-AF65-F5344CB8AC3E}">
        <p14:creationId xmlns:p14="http://schemas.microsoft.com/office/powerpoint/2010/main" val="112170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8794FD-A874-4423-5940-581CD141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Usynlig O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96862D1-1261-6BEA-B768-BC9750C2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33463"/>
            <a:ext cx="5157787" cy="823912"/>
          </a:xfrm>
        </p:spPr>
        <p:txBody>
          <a:bodyPr>
            <a:normAutofit/>
          </a:bodyPr>
          <a:lstStyle/>
          <a:p>
            <a:r>
              <a:rPr lang="da-DK" sz="3200" dirty="0"/>
              <a:t>Den simple løsning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90B9920-5A46-C5C4-1762-C50D455F06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Kræver smartphone</a:t>
            </a:r>
          </a:p>
          <a:p>
            <a:r>
              <a:rPr lang="da-DK" dirty="0"/>
              <a:t>Ingen tilpasningsmuligheder</a:t>
            </a:r>
          </a:p>
          <a:p>
            <a:r>
              <a:rPr lang="da-DK" dirty="0"/>
              <a:t>Nem betjening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4" name="Pladsholder til indhold 13" descr="Et billede, der indeholder gulv, blå&#10;&#10;Automatisk genereret beskrivelse">
            <a:extLst>
              <a:ext uri="{FF2B5EF4-FFF2-40B4-BE49-F238E27FC236}">
                <a16:creationId xmlns:a16="http://schemas.microsoft.com/office/drawing/2014/main" id="{8DD7F9B7-F1E8-163C-AC2B-003918AB51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2993666"/>
            <a:ext cx="2467153" cy="2467153"/>
          </a:xfr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3A1AEFC-7742-0CD8-F7FB-A68A2215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</p:spTree>
    <p:extLst>
      <p:ext uri="{BB962C8B-B14F-4D97-AF65-F5344CB8AC3E}">
        <p14:creationId xmlns:p14="http://schemas.microsoft.com/office/powerpoint/2010/main" val="40989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8794FD-A874-4423-5940-581CD141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Usynlig O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96862D1-1261-6BEA-B768-BC9750C2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50120"/>
            <a:ext cx="5157787" cy="823912"/>
          </a:xfrm>
        </p:spPr>
        <p:txBody>
          <a:bodyPr>
            <a:normAutofit/>
          </a:bodyPr>
          <a:lstStyle/>
          <a:p>
            <a:r>
              <a:rPr lang="da-DK" sz="3200" dirty="0"/>
              <a:t>Lynguide til mobilen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90B9920-5A46-C5C4-1762-C50D455F0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74032"/>
            <a:ext cx="6677543" cy="4415631"/>
          </a:xfrm>
        </p:spPr>
        <p:txBody>
          <a:bodyPr>
            <a:normAutofit fontScale="25000" lnSpcReduction="20000"/>
          </a:bodyPr>
          <a:lstStyle/>
          <a:p>
            <a:r>
              <a:rPr lang="da-DK" sz="6400" dirty="0"/>
              <a:t>Installer app’en ”UsynligO”</a:t>
            </a:r>
          </a:p>
          <a:p>
            <a:r>
              <a:rPr lang="da-DK" sz="6400" dirty="0"/>
              <a:t>Opret en profil</a:t>
            </a:r>
          </a:p>
          <a:p>
            <a:r>
              <a:rPr lang="da-DK" sz="6400" dirty="0"/>
              <a:t>Sørg for at lokalitet (placeringstjeneste) </a:t>
            </a:r>
            <a:r>
              <a:rPr lang="da-DK" sz="6400" b="1" dirty="0"/>
              <a:t>ALTID</a:t>
            </a:r>
            <a:r>
              <a:rPr lang="da-DK" sz="6400" dirty="0"/>
              <a:t> er til. (Hyppigste årsag til fejl!)</a:t>
            </a:r>
          </a:p>
          <a:p>
            <a:r>
              <a:rPr lang="da-DK" sz="6400" dirty="0"/>
              <a:t>Sørg for at telefonen </a:t>
            </a:r>
            <a:r>
              <a:rPr lang="da-DK" sz="6400" b="1" dirty="0"/>
              <a:t>ikke</a:t>
            </a:r>
            <a:r>
              <a:rPr lang="da-DK" sz="6400" dirty="0"/>
              <a:t> er sat på strømsparetilstand </a:t>
            </a:r>
          </a:p>
          <a:p>
            <a:r>
              <a:rPr lang="da-DK" sz="6400" dirty="0"/>
              <a:t>Sæt postradius til 20m og GPS-nøjagtighed til 40m (juster om nødvendigt)</a:t>
            </a:r>
          </a:p>
          <a:p>
            <a:r>
              <a:rPr lang="da-DK" sz="6400" dirty="0"/>
              <a:t>Find den ønskede bane og tryk på start </a:t>
            </a:r>
            <a:r>
              <a:rPr lang="da-DK" sz="4800" dirty="0"/>
              <a:t>(Er du ved start, startes banen med det samme. Er du ikke ved start kan autostart vælges, så starter appen automatisk når start passeres)</a:t>
            </a:r>
          </a:p>
          <a:p>
            <a:r>
              <a:rPr lang="da-DK" sz="6400" dirty="0"/>
              <a:t>Virker det ikke, spørg en ven</a:t>
            </a:r>
          </a:p>
          <a:p>
            <a:r>
              <a:rPr lang="da-DK" sz="6400" dirty="0"/>
              <a:t>Kan vennen ikke hjælpe, spørg da Johnni (50602531) </a:t>
            </a:r>
          </a:p>
          <a:p>
            <a:endParaRPr lang="da-DK" sz="6400" dirty="0"/>
          </a:p>
          <a:p>
            <a:pPr marL="0" indent="0">
              <a:buNone/>
            </a:pPr>
            <a:r>
              <a:rPr lang="da-DK" sz="8000" b="1" dirty="0"/>
              <a:t>Print af kort</a:t>
            </a:r>
            <a:endParaRPr lang="da-DK" sz="8000" dirty="0"/>
          </a:p>
          <a:p>
            <a:r>
              <a:rPr lang="da-DK" sz="6400" dirty="0"/>
              <a:t>Fra klubbens hjemmeside</a:t>
            </a:r>
          </a:p>
          <a:p>
            <a:r>
              <a:rPr lang="da-DK" sz="6400" dirty="0"/>
              <a:t>Print direkte fra app’en</a:t>
            </a:r>
          </a:p>
          <a:p>
            <a:r>
              <a:rPr lang="da-DK" sz="6400" dirty="0"/>
              <a:t>Print fra </a:t>
            </a:r>
            <a:r>
              <a:rPr lang="da-DK" sz="64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www.usynligo.no</a:t>
            </a:r>
            <a:r>
              <a:rPr lang="da-DK" sz="6400" dirty="0">
                <a:solidFill>
                  <a:srgbClr val="0070C0"/>
                </a:solidFill>
              </a:rPr>
              <a:t> </a:t>
            </a:r>
            <a:r>
              <a:rPr lang="da-DK" sz="6400" dirty="0"/>
              <a:t>(Log ind med brugernavn og kode fra app’en)</a:t>
            </a:r>
          </a:p>
          <a:p>
            <a:pPr marL="514350" lvl="0" indent="-514350">
              <a:buFont typeface="+mj-lt"/>
              <a:buAutoNum type="arabicPeriod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4" name="Pladsholder til indhold 13" descr="Et billede, der indeholder gulv, blå&#10;&#10;Automatisk genereret beskrivelse">
            <a:extLst>
              <a:ext uri="{FF2B5EF4-FFF2-40B4-BE49-F238E27FC236}">
                <a16:creationId xmlns:a16="http://schemas.microsoft.com/office/drawing/2014/main" id="{8DD7F9B7-F1E8-163C-AC2B-003918AB51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2993666"/>
            <a:ext cx="2467153" cy="2467153"/>
          </a:xfr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3A1AEFC-7742-0CD8-F7FB-A68A2215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7E8A070-4866-471B-2E52-08E4044BBF10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87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12B76EA8-5A15-1ECF-9BD7-8A8FBADD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B3A370D-08DD-F511-F389-ED43394FF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7" y="295559"/>
            <a:ext cx="1539922" cy="273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19BEB33-F0A3-38AC-8B44-3D8F1EB00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17" y="295561"/>
            <a:ext cx="1581465" cy="273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lede 12" descr="Et billede, der indeholder bord&#10;&#10;Automatisk genereret beskrivelse">
            <a:extLst>
              <a:ext uri="{FF2B5EF4-FFF2-40B4-BE49-F238E27FC236}">
                <a16:creationId xmlns:a16="http://schemas.microsoft.com/office/drawing/2014/main" id="{3746461C-611F-7EC6-710D-833E35673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39" y="295561"/>
            <a:ext cx="1539921" cy="273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8CC042F-E0C5-8F74-4D25-A3F733EA7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8" y="3324473"/>
            <a:ext cx="1539922" cy="273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Billede 1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1C68D89-9E00-E4C1-2BAD-93C76017F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61" y="3324473"/>
            <a:ext cx="1539921" cy="278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lede 1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062AD91-C0A5-B79C-83BC-285543D88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39" y="3324473"/>
            <a:ext cx="1596556" cy="278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BACA5EAB-B08E-0AB3-DB93-3143085AB816}"/>
              </a:ext>
            </a:extLst>
          </p:cNvPr>
          <p:cNvSpPr/>
          <p:nvPr/>
        </p:nvSpPr>
        <p:spPr>
          <a:xfrm>
            <a:off x="4339088" y="1768416"/>
            <a:ext cx="385774" cy="5017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2A812F4-5F8E-A45B-AE49-A3FF3AB445F7}"/>
              </a:ext>
            </a:extLst>
          </p:cNvPr>
          <p:cNvSpPr/>
          <p:nvPr/>
        </p:nvSpPr>
        <p:spPr>
          <a:xfrm>
            <a:off x="6209391" y="845389"/>
            <a:ext cx="1669169" cy="3651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ECE802F-5D6F-F2E2-5B95-D2259DAE902E}"/>
              </a:ext>
            </a:extLst>
          </p:cNvPr>
          <p:cNvSpPr/>
          <p:nvPr/>
        </p:nvSpPr>
        <p:spPr>
          <a:xfrm>
            <a:off x="8712918" y="1932317"/>
            <a:ext cx="2132162" cy="43132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DEA979E-8972-34DC-7A3D-BC5DE51C0754}"/>
              </a:ext>
            </a:extLst>
          </p:cNvPr>
          <p:cNvSpPr/>
          <p:nvPr/>
        </p:nvSpPr>
        <p:spPr>
          <a:xfrm>
            <a:off x="3476444" y="4074357"/>
            <a:ext cx="1677959" cy="41406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5409D28-CAD4-84B6-C506-756B95D23DA8}"/>
              </a:ext>
            </a:extLst>
          </p:cNvPr>
          <p:cNvSpPr/>
          <p:nvPr/>
        </p:nvSpPr>
        <p:spPr>
          <a:xfrm>
            <a:off x="6119876" y="4775703"/>
            <a:ext cx="1923690" cy="44857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DA3EFC2-C09F-707A-D166-5731E727237E}"/>
              </a:ext>
            </a:extLst>
          </p:cNvPr>
          <p:cNvSpPr/>
          <p:nvPr/>
        </p:nvSpPr>
        <p:spPr>
          <a:xfrm>
            <a:off x="9167154" y="4770387"/>
            <a:ext cx="1362973" cy="4538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CE4119B-E620-DEC7-97BA-FBD0932798EB}"/>
              </a:ext>
            </a:extLst>
          </p:cNvPr>
          <p:cNvSpPr txBox="1"/>
          <p:nvPr/>
        </p:nvSpPr>
        <p:spPr>
          <a:xfrm>
            <a:off x="982221" y="787900"/>
            <a:ext cx="2084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Hvordan virker App’en?</a:t>
            </a:r>
          </a:p>
        </p:txBody>
      </p:sp>
    </p:spTree>
    <p:extLst>
      <p:ext uri="{BB962C8B-B14F-4D97-AF65-F5344CB8AC3E}">
        <p14:creationId xmlns:p14="http://schemas.microsoft.com/office/powerpoint/2010/main" val="11404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7126F90-D9B3-8131-9229-1205D2F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  <p:pic>
        <p:nvPicPr>
          <p:cNvPr id="4" name="Billede 3" descr="Et billede, der indeholder kort&#10;&#10;Automatisk genereret beskrivelse">
            <a:extLst>
              <a:ext uri="{FF2B5EF4-FFF2-40B4-BE49-F238E27FC236}">
                <a16:creationId xmlns:a16="http://schemas.microsoft.com/office/drawing/2014/main" id="{E387CF86-B1C0-39C7-B763-4ED2D5EE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24" y="305898"/>
            <a:ext cx="7866351" cy="6050452"/>
          </a:xfrm>
          <a:prstGeom prst="rect">
            <a:avLst/>
          </a:prstGeom>
        </p:spPr>
      </p:pic>
      <p:pic>
        <p:nvPicPr>
          <p:cNvPr id="6" name="Billede 5" descr="Et billede, der indeholder tekst, indendørs, kompas&#10;&#10;Automatisk genereret beskrivelse">
            <a:extLst>
              <a:ext uri="{FF2B5EF4-FFF2-40B4-BE49-F238E27FC236}">
                <a16:creationId xmlns:a16="http://schemas.microsoft.com/office/drawing/2014/main" id="{B21646BA-3131-B6EA-DB3D-57AA52031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31" y="5066578"/>
            <a:ext cx="2285705" cy="16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1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D4A98DF-40CB-6B5D-A7BA-A2BE38E2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94323" cy="1381125"/>
          </a:xfrm>
        </p:spPr>
        <p:txBody>
          <a:bodyPr/>
          <a:lstStyle/>
          <a:p>
            <a:r>
              <a:rPr lang="da-DK" dirty="0"/>
              <a:t>MapRun6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D820DAF-AE7B-CC5B-326A-0B48A4C4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  <a:endParaRPr lang="da-DK" dirty="0"/>
          </a:p>
        </p:txBody>
      </p:sp>
      <p:pic>
        <p:nvPicPr>
          <p:cNvPr id="3" name="Pladsholder til indhold 11">
            <a:extLst>
              <a:ext uri="{FF2B5EF4-FFF2-40B4-BE49-F238E27FC236}">
                <a16:creationId xmlns:a16="http://schemas.microsoft.com/office/drawing/2014/main" id="{FB45B568-DD04-49D7-A2A9-2F70F5F4B2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55" y="3101525"/>
            <a:ext cx="2505975" cy="2505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BC1A0-5ADC-F87A-BC15-73111A6AF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85" y="2820800"/>
            <a:ext cx="2043029" cy="20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5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212A-C3BD-9EC8-C3D9-E37DF209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K" dirty="0"/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FD36-A827-15B0-07C4-4ABBEB35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Hentes fra Google Play eller Apple Appstore</a:t>
            </a:r>
          </a:p>
          <a:p>
            <a:r>
              <a:rPr lang="en-DK" dirty="0"/>
              <a:t>Nuværende version er MapRun6</a:t>
            </a:r>
          </a:p>
          <a:p>
            <a:endParaRPr lang="en-DK" dirty="0"/>
          </a:p>
          <a:p>
            <a:r>
              <a:rPr lang="en-DK" dirty="0"/>
              <a:t>Efter installation beder MapRun dig udfylde brugerdetajler (Navn)</a:t>
            </a:r>
          </a:p>
          <a:p>
            <a:r>
              <a:rPr lang="en-DK"/>
              <a:t>Det </a:t>
            </a:r>
            <a:r>
              <a:rPr lang="en-DK" dirty="0"/>
              <a:t>er ikke et login, blot brugerinformation som bruges til resultater</a:t>
            </a:r>
          </a:p>
          <a:p>
            <a:r>
              <a:rPr lang="en-DK" dirty="0"/>
              <a:t>Ønsker du ikke at oplyse eks. E-Mail så opdigt en adresse!</a:t>
            </a:r>
          </a:p>
          <a:p>
            <a:endParaRPr lang="en-DK" dirty="0"/>
          </a:p>
          <a:p>
            <a:r>
              <a:rPr lang="en-DK" dirty="0"/>
              <a:t>Du er nu klar til at hente en bane ned og starte dit løb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FD89C-19F2-ED21-F998-D82FE662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OK Syd – Orienteringsløb i Grænseegnen</a:t>
            </a:r>
          </a:p>
        </p:txBody>
      </p:sp>
    </p:spTree>
    <p:extLst>
      <p:ext uri="{BB962C8B-B14F-4D97-AF65-F5344CB8AC3E}">
        <p14:creationId xmlns:p14="http://schemas.microsoft.com/office/powerpoint/2010/main" val="94818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92D050"/>
      </a:accent2>
      <a:accent3>
        <a:srgbClr val="7030A0"/>
      </a:accent3>
      <a:accent4>
        <a:srgbClr val="000000"/>
      </a:accent4>
      <a:accent5>
        <a:srgbClr val="C5E0B3"/>
      </a:accent5>
      <a:accent6>
        <a:srgbClr val="C490AA"/>
      </a:accent6>
      <a:hlink>
        <a:srgbClr val="E2EFD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ema">
  <a:themeElements>
    <a:clrScheme name="Brugerdefiner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92D050"/>
      </a:accent2>
      <a:accent3>
        <a:srgbClr val="7030A0"/>
      </a:accent3>
      <a:accent4>
        <a:srgbClr val="D7B5C6"/>
      </a:accent4>
      <a:accent5>
        <a:srgbClr val="000000"/>
      </a:accent5>
      <a:accent6>
        <a:srgbClr val="EBDAE2"/>
      </a:accent6>
      <a:hlink>
        <a:srgbClr val="E2EFD9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Brugerdefiner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92D050"/>
      </a:accent2>
      <a:accent3>
        <a:srgbClr val="7030A0"/>
      </a:accent3>
      <a:accent4>
        <a:srgbClr val="D7B5C6"/>
      </a:accent4>
      <a:accent5>
        <a:srgbClr val="000000"/>
      </a:accent5>
      <a:accent6>
        <a:srgbClr val="EBDAE2"/>
      </a:accent6>
      <a:hlink>
        <a:srgbClr val="E2EFD9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ma">
  <a:themeElements>
    <a:clrScheme name="Brugerdefiner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92D050"/>
      </a:accent2>
      <a:accent3>
        <a:srgbClr val="7030A0"/>
      </a:accent3>
      <a:accent4>
        <a:srgbClr val="D7B5C6"/>
      </a:accent4>
      <a:accent5>
        <a:srgbClr val="000000"/>
      </a:accent5>
      <a:accent6>
        <a:srgbClr val="EBDAE2"/>
      </a:accent6>
      <a:hlink>
        <a:srgbClr val="E2EFD9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729</Words>
  <Application>Microsoft Macintosh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3_Office-tema</vt:lpstr>
      <vt:lpstr>2_Office-tema</vt:lpstr>
      <vt:lpstr>1_Office-tema</vt:lpstr>
      <vt:lpstr>Virtuel O</vt:lpstr>
      <vt:lpstr>Hvem, hvad og hvorfor?</vt:lpstr>
      <vt:lpstr>To apps. Samme oplevelse. Forskellige muligheder.</vt:lpstr>
      <vt:lpstr>Usynlig O</vt:lpstr>
      <vt:lpstr>Usynlig O</vt:lpstr>
      <vt:lpstr>PowerPoint Presentation</vt:lpstr>
      <vt:lpstr>PowerPoint Presentation</vt:lpstr>
      <vt:lpstr>MapRun6</vt:lpstr>
      <vt:lpstr>Installation</vt:lpstr>
      <vt:lpstr>PowerPoint Presentation</vt:lpstr>
      <vt:lpstr>PowerPoint Presentation</vt:lpstr>
      <vt:lpstr>Maprun – Udvalgte funktioner</vt:lpstr>
      <vt:lpstr>God fornøjelse 😊</vt:lpstr>
      <vt:lpstr>Hjælp og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Virtuel O</dc:title>
  <dc:creator>Johnni Perschke</dc:creator>
  <cp:lastModifiedBy>Microsoft Office User</cp:lastModifiedBy>
  <cp:revision>18</cp:revision>
  <cp:lastPrinted>2023-01-18T09:52:47Z</cp:lastPrinted>
  <dcterms:created xsi:type="dcterms:W3CDTF">2023-01-06T07:18:32Z</dcterms:created>
  <dcterms:modified xsi:type="dcterms:W3CDTF">2023-01-20T17:10:23Z</dcterms:modified>
</cp:coreProperties>
</file>